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753A-22DA-4BEC-A901-913F7C5794A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DAF7-434D-4D1F-AA06-89DC810AC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753A-22DA-4BEC-A901-913F7C5794A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DAF7-434D-4D1F-AA06-89DC810AC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753A-22DA-4BEC-A901-913F7C5794A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DAF7-434D-4D1F-AA06-89DC810AC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753A-22DA-4BEC-A901-913F7C5794A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DAF7-434D-4D1F-AA06-89DC810AC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753A-22DA-4BEC-A901-913F7C5794A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DAF7-434D-4D1F-AA06-89DC810AC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753A-22DA-4BEC-A901-913F7C5794A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DAF7-434D-4D1F-AA06-89DC810AC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753A-22DA-4BEC-A901-913F7C5794A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DAF7-434D-4D1F-AA06-89DC810AC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753A-22DA-4BEC-A901-913F7C5794A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DAF7-434D-4D1F-AA06-89DC810AC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753A-22DA-4BEC-A901-913F7C5794A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DAF7-434D-4D1F-AA06-89DC810AC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753A-22DA-4BEC-A901-913F7C5794A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DAF7-434D-4D1F-AA06-89DC810AC4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C753A-22DA-4BEC-A901-913F7C5794A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CD5DAF7-434D-4D1F-AA06-89DC810AC4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3C753A-22DA-4BEC-A901-913F7C5794A7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D5DAF7-434D-4D1F-AA06-89DC810AC4B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2838450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002060"/>
                </a:solidFill>
                <a:latin typeface="Curlz MT" pitchFamily="82" charset="0"/>
              </a:rPr>
              <a:t>Grandma and Grandy</a:t>
            </a:r>
            <a:endParaRPr lang="en-US" sz="7200" dirty="0">
              <a:solidFill>
                <a:srgbClr val="002060"/>
              </a:solidFill>
              <a:latin typeface="Curlz M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2060"/>
                </a:solidFill>
              </a:rPr>
              <a:t>By </a:t>
            </a:r>
            <a:r>
              <a:rPr lang="en-US" sz="4400" dirty="0" smtClean="0">
                <a:solidFill>
                  <a:srgbClr val="002060"/>
                </a:solidFill>
              </a:rPr>
              <a:t>Caleb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+mn-lt"/>
                <a:cs typeface="Arial" pitchFamily="34" charset="0"/>
              </a:rPr>
              <a:t>Grandma</a:t>
            </a:r>
            <a:endParaRPr lang="en-US" dirty="0"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You are a wonderful person.  I remember before you moved to an assisted living house with Grandy  we used to  picked beans and  watered flowers.</a:t>
            </a:r>
          </a:p>
          <a:p>
            <a:pPr>
              <a:buNone/>
            </a:pPr>
            <a:r>
              <a:rPr lang="en-US" dirty="0" smtClean="0"/>
              <a:t>I loved to play with there dog Killer.</a:t>
            </a:r>
          </a:p>
          <a:p>
            <a:pPr>
              <a:buNone/>
            </a:pPr>
            <a:r>
              <a:rPr lang="en-US" dirty="0" smtClean="0"/>
              <a:t>I loved going up into the woods and finding lots of cool stone and flowers with her.</a:t>
            </a:r>
          </a:p>
          <a:p>
            <a:pPr algn="ctr">
              <a:buNone/>
            </a:pPr>
            <a:r>
              <a:rPr lang="en-US" dirty="0" smtClean="0"/>
              <a:t>She  is so much fun!</a:t>
            </a:r>
          </a:p>
        </p:txBody>
      </p:sp>
      <p:pic>
        <p:nvPicPr>
          <p:cNvPr id="1026" name="Picture 2" descr="C:\Documents and Settings\nitkacal\Local Settings\Temporary Internet Files\Content.IE5\70D11EO0\MCj025084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876800"/>
            <a:ext cx="2435225" cy="1349375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876800"/>
            <a:ext cx="204882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Documents and Settings\nitkacal\Local Settings\Temporary Internet Files\Content.IE5\A3IZAS8R\MCj043757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5067300"/>
            <a:ext cx="1400175" cy="17907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Grandy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love going to your work shop!</a:t>
            </a:r>
          </a:p>
          <a:p>
            <a:pPr>
              <a:buNone/>
            </a:pPr>
            <a:r>
              <a:rPr lang="en-US" dirty="0" smtClean="0"/>
              <a:t>It is so much fun to go watch  and  build things out of wood with you!</a:t>
            </a:r>
            <a:endParaRPr lang="en-US" dirty="0"/>
          </a:p>
        </p:txBody>
      </p:sp>
      <p:pic>
        <p:nvPicPr>
          <p:cNvPr id="2051" name="Picture 3" descr="C:\Program Files\Microsoft Office\MEDIA\CAGCAT10\j025234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657600"/>
            <a:ext cx="1826971" cy="1110996"/>
          </a:xfrm>
          <a:prstGeom prst="rect">
            <a:avLst/>
          </a:prstGeom>
          <a:noFill/>
        </p:spPr>
      </p:pic>
      <p:pic>
        <p:nvPicPr>
          <p:cNvPr id="2052" name="Picture 4" descr="C:\Documents and Settings\nitkacal\Local Settings\Temporary Internet Files\Content.IE5\A3IZAS8R\MCj0437095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3733800"/>
            <a:ext cx="2743200" cy="2743200"/>
          </a:xfrm>
          <a:prstGeom prst="rect">
            <a:avLst/>
          </a:prstGeom>
          <a:noFill/>
        </p:spPr>
      </p:pic>
      <p:pic>
        <p:nvPicPr>
          <p:cNvPr id="2053" name="Picture 5" descr="C:\Documents and Settings\nitkacal\Local Settings\Temporary Internet Files\Content.IE5\TJ1RUFL4\MCj041265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4648200"/>
            <a:ext cx="1766320" cy="1828800"/>
          </a:xfrm>
          <a:prstGeom prst="rect">
            <a:avLst/>
          </a:prstGeom>
          <a:noFill/>
        </p:spPr>
      </p:pic>
      <p:pic>
        <p:nvPicPr>
          <p:cNvPr id="2054" name="Picture 6" descr="C:\Documents and Settings\nitkacal\Local Settings\Temporary Internet Files\Content.IE5\70D11EO0\MCj041266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3048000"/>
            <a:ext cx="2057400" cy="3450879"/>
          </a:xfrm>
          <a:prstGeom prst="rect">
            <a:avLst/>
          </a:prstGeom>
          <a:noFill/>
        </p:spPr>
      </p:pic>
      <p:pic>
        <p:nvPicPr>
          <p:cNvPr id="3074" name="Picture 2" descr="C:\Documents and Settings\nitkacal\Local Settings\Temporary Internet Files\Content.IE5\TJ1RUFL4\MCj0424448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1712" y="914400"/>
            <a:ext cx="1919287" cy="1676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grandparents</a:t>
            </a:r>
            <a:endParaRPr lang="en-US" dirty="0"/>
          </a:p>
        </p:txBody>
      </p:sp>
      <p:pic>
        <p:nvPicPr>
          <p:cNvPr id="4" name="Content Placeholder 3" descr="caleb gp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2133600"/>
            <a:ext cx="7924800" cy="441960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Brush Script MT" pitchFamily="66" charset="0"/>
                <a:cs typeface="Courier New" pitchFamily="49" charset="0"/>
              </a:rPr>
              <a:t>You are …</a:t>
            </a:r>
            <a:endParaRPr lang="en-US" dirty="0">
              <a:latin typeface="Brush Script MT" pitchFamily="66" charset="0"/>
              <a:cs typeface="Courier New" pitchFamily="49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Loving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algn="ctr">
              <a:buNone/>
            </a:pP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Kind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algn="ctr">
              <a:buNone/>
            </a:pP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Funny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algn="ctr">
              <a:buNone/>
            </a:pP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Lovable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algn="ctr">
              <a:buNone/>
            </a:pP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Cool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algn="ctr">
              <a:buNone/>
            </a:pP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Great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algn="ctr">
              <a:buNone/>
            </a:pP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To cool for words!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algn="ctr">
              <a:buNone/>
            </a:pP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Out of this world!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pic>
        <p:nvPicPr>
          <p:cNvPr id="1026" name="Picture 2" descr="C:\Documents and Settings\nitkacal\Local Settings\Temporary Internet Files\Content.IE5\A3IZAS8R\MCj043798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1219200"/>
            <a:ext cx="1905000" cy="1377950"/>
          </a:xfrm>
          <a:prstGeom prst="rect">
            <a:avLst/>
          </a:prstGeom>
          <a:noFill/>
        </p:spPr>
      </p:pic>
      <p:pic>
        <p:nvPicPr>
          <p:cNvPr id="1027" name="Picture 3" descr="C:\Documents and Settings\nitkacal\Local Settings\Temporary Internet Files\Content.IE5\TJ1RUFL4\MCj043798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175" y="1706563"/>
            <a:ext cx="1558925" cy="1857375"/>
          </a:xfrm>
          <a:prstGeom prst="rect">
            <a:avLst/>
          </a:prstGeom>
          <a:noFill/>
        </p:spPr>
      </p:pic>
      <p:pic>
        <p:nvPicPr>
          <p:cNvPr id="1028" name="Picture 4" descr="C:\Documents and Settings\nitkacal\Local Settings\Temporary Internet Files\Content.IE5\70D11EO0\MCj043799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5105400"/>
            <a:ext cx="1825625" cy="1406525"/>
          </a:xfrm>
          <a:prstGeom prst="rect">
            <a:avLst/>
          </a:prstGeom>
          <a:noFill/>
        </p:spPr>
      </p:pic>
      <p:pic>
        <p:nvPicPr>
          <p:cNvPr id="1029" name="Picture 5" descr="C:\Documents and Settings\nitkacal\Local Settings\Temporary Internet Files\Content.IE5\CRC8BIA4\MCj0437996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15113" y="4881563"/>
            <a:ext cx="1863725" cy="1422400"/>
          </a:xfrm>
          <a:prstGeom prst="rect">
            <a:avLst/>
          </a:prstGeom>
          <a:noFill/>
        </p:spPr>
      </p:pic>
      <p:pic>
        <p:nvPicPr>
          <p:cNvPr id="1030" name="Picture 6" descr="C:\Documents and Settings\nitkacal\Local Settings\Temporary Internet Files\Content.IE5\A3IZAS8R\MCj0438000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13401" y="2833687"/>
            <a:ext cx="1812664" cy="1270000"/>
          </a:xfrm>
          <a:prstGeom prst="rect">
            <a:avLst/>
          </a:prstGeom>
          <a:noFill/>
        </p:spPr>
      </p:pic>
      <p:pic>
        <p:nvPicPr>
          <p:cNvPr id="1031" name="Picture 7" descr="C:\Documents and Settings\nitkacal\Local Settings\Temporary Internet Files\Content.IE5\TJ1RUFL4\MCj04377970000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8200" y="3581400"/>
            <a:ext cx="1803400" cy="1666875"/>
          </a:xfrm>
          <a:prstGeom prst="rect">
            <a:avLst/>
          </a:prstGeom>
          <a:noFill/>
        </p:spPr>
      </p:pic>
      <p:pic>
        <p:nvPicPr>
          <p:cNvPr id="1032" name="Picture 8" descr="C:\Documents and Settings\nitkacal\Local Settings\Temporary Internet Files\Content.IE5\70D11EO0\MCj0435943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39000" y="3048000"/>
            <a:ext cx="1905000" cy="17494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117</TotalTime>
  <Words>129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Grandma and Grandy</vt:lpstr>
      <vt:lpstr>Grandma</vt:lpstr>
      <vt:lpstr>Grandy</vt:lpstr>
      <vt:lpstr>My grandparents</vt:lpstr>
      <vt:lpstr>You are …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Grandma and Grandy</dc:title>
  <dc:creator>nitkacal</dc:creator>
  <cp:lastModifiedBy>nitkacal</cp:lastModifiedBy>
  <cp:revision>13</cp:revision>
  <dcterms:created xsi:type="dcterms:W3CDTF">2009-03-31T18:40:35Z</dcterms:created>
  <dcterms:modified xsi:type="dcterms:W3CDTF">2009-04-21T18:39:58Z</dcterms:modified>
</cp:coreProperties>
</file>